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8288000" cy="10287000"/>
  <p:notesSz cx="9144000" cy="6858000"/>
  <p:defaultTextStyle>
    <a:defPPr>
      <a:defRPr lang="en-US"/>
    </a:defPPr>
    <a:lvl1pPr marL="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914400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CC0000"/>
    <a:srgbClr val="7D8C1F"/>
    <a:srgbClr val="427E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43" autoAdjust="0"/>
  </p:normalViewPr>
  <p:slideViewPr>
    <p:cSldViewPr snapToGrid="0" snapToObjects="1">
      <p:cViewPr varScale="1">
        <p:scale>
          <a:sx n="59" d="100"/>
          <a:sy n="59" d="100"/>
        </p:scale>
        <p:origin x="360" y="62"/>
      </p:cViewPr>
      <p:guideLst>
        <p:guide orient="horz" pos="3240"/>
        <p:guide pos="57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204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340BD-C8A3-FF4D-A8C8-969652EFBF64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2E04D-0DC3-F946-B6BC-A3B3AB56B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87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F4360-FD31-7240-B976-13BF721EBA71}" type="datetimeFigureOut">
              <a:rPr lang="en-US" smtClean="0"/>
              <a:t>11/17/2019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AEF8B-C149-5547-A1F8-C72B45C72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0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9144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customize a template, choose a background color from NC State’s core color palette. The expanded palette colors are also available in swatches within the template, but do not use these against </a:t>
            </a:r>
            <a:r>
              <a:rPr lang="en-US" dirty="0" err="1" smtClean="0"/>
              <a:t>Wolfpack</a:t>
            </a:r>
            <a:r>
              <a:rPr lang="en-US" dirty="0" smtClean="0"/>
              <a:t> Red. </a:t>
            </a:r>
            <a:r>
              <a:rPr lang="en-US" smtClean="0"/>
              <a:t>Adjust the elements to best fit your content, write short copy that can be read quickly at a distance and then save the finished slide as a JPG or PNG of at least 1920x1080 pixels.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6AEF8B-C149-5547-A1F8-C72B45C72A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51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C State E-billboard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10868297" y="0"/>
            <a:ext cx="7419704" cy="10287000"/>
          </a:xfrm>
          <a:prstGeom prst="rect">
            <a:avLst/>
          </a:prstGeom>
        </p:spPr>
        <p:txBody>
          <a:bodyPr vert="horz" lIns="182880" tIns="91440" rIns="182880" bIns="91440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12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239" y="737218"/>
            <a:ext cx="2871798" cy="622800"/>
          </a:xfrm>
          <a:prstGeom prst="rect">
            <a:avLst/>
          </a:prstGeom>
        </p:spPr>
      </p:pic>
      <p:sp>
        <p:nvSpPr>
          <p:cNvPr id="5" name="Text Placeholder 5"/>
          <p:cNvSpPr txBox="1">
            <a:spLocks/>
          </p:cNvSpPr>
          <p:nvPr userDrawn="1"/>
        </p:nvSpPr>
        <p:spPr>
          <a:xfrm>
            <a:off x="474480" y="1672259"/>
            <a:ext cx="9833316" cy="762000"/>
          </a:xfrm>
          <a:prstGeom prst="rect">
            <a:avLst/>
          </a:prstGeom>
        </p:spPr>
        <p:txBody>
          <a:bodyPr vert="horz" lIns="182880" tIns="91440" rIns="182880" bIns="91440" anchor="t" anchorCtr="0"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5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3600" b="0" i="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4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4000" b="1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ctr" defTabSz="914400" rtl="0" eaLnBrk="1" latinLnBrk="0" hangingPunct="1">
              <a:spcBef>
                <a:spcPct val="20000"/>
              </a:spcBef>
              <a:buFont typeface="Arial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b="1" baseline="0" dirty="0" smtClean="0"/>
              <a:t>NEW FACULTY BOOK</a:t>
            </a:r>
            <a:endParaRPr lang="en-US" sz="2800" b="1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64736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7000" b="1" i="0" kern="1200" cap="all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5400" kern="1200" baseline="0">
          <a:solidFill>
            <a:schemeClr val="accent3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spcBef>
          <a:spcPct val="20000"/>
        </a:spcBef>
        <a:buFont typeface="Arial"/>
        <a:buNone/>
        <a:defRPr sz="5600" b="1" i="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spcBef>
          <a:spcPct val="20000"/>
        </a:spcBef>
        <a:buFont typeface="Arial"/>
        <a:buNone/>
        <a:defRPr sz="4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spcBef>
          <a:spcPct val="20000"/>
        </a:spcBef>
        <a:buFont typeface="Arial"/>
        <a:buNone/>
        <a:defRPr sz="4000" b="1" i="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spcBef>
          <a:spcPct val="20000"/>
        </a:spcBef>
        <a:buFont typeface="Arial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719667" y="3561704"/>
            <a:ext cx="9606522" cy="3163592"/>
            <a:chOff x="719667" y="2847703"/>
            <a:chExt cx="9606522" cy="3163592"/>
          </a:xfrm>
        </p:grpSpPr>
        <p:sp>
          <p:nvSpPr>
            <p:cNvPr id="9" name="TextBox 8"/>
            <p:cNvSpPr txBox="1"/>
            <p:nvPr/>
          </p:nvSpPr>
          <p:spPr>
            <a:xfrm>
              <a:off x="719668" y="2847703"/>
              <a:ext cx="960652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b="1" i="1" dirty="0" smtClean="0">
                  <a:solidFill>
                    <a:schemeClr val="tx2"/>
                  </a:solidFill>
                </a:rPr>
                <a:t>[</a:t>
              </a:r>
              <a:r>
                <a:rPr lang="en-US" sz="6600" b="1" i="1" dirty="0" smtClean="0">
                  <a:solidFill>
                    <a:schemeClr val="tx2"/>
                  </a:solidFill>
                </a:rPr>
                <a:t>Insert Name of Book]</a:t>
              </a:r>
              <a:endParaRPr lang="en-US" sz="6600" b="1" i="1" dirty="0" smtClean="0">
                <a:solidFill>
                  <a:schemeClr val="tx2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19668" y="4306389"/>
              <a:ext cx="96065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dirty="0" smtClean="0"/>
                <a:t>[Insert Author’s Name]</a:t>
              </a:r>
              <a:endParaRPr lang="en-US" sz="4400" dirty="0" smtClean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19667" y="5426520"/>
              <a:ext cx="960652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/>
                <a:t>[Insert Author’s Title]</a:t>
              </a:r>
              <a:endParaRPr lang="en-US" sz="3200" dirty="0" smtClean="0"/>
            </a:p>
          </p:txBody>
        </p:sp>
      </p:grpSp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/>
      </p:sp>
    </p:spTree>
    <p:extLst>
      <p:ext uri="{BB962C8B-B14F-4D97-AF65-F5344CB8AC3E}">
        <p14:creationId xmlns:p14="http://schemas.microsoft.com/office/powerpoint/2010/main" val="3872739555"/>
      </p:ext>
    </p:extLst>
  </p:cSld>
  <p:clrMapOvr>
    <a:masterClrMapping/>
  </p:clrMapOvr>
</p:sld>
</file>

<file path=ppt/theme/theme1.xml><?xml version="1.0" encoding="utf-8"?>
<a:theme xmlns:a="http://schemas.openxmlformats.org/drawingml/2006/main" name="billboard-image-bkgd-white">
  <a:themeElements>
    <a:clrScheme name="ncstate color palette">
      <a:dk1>
        <a:srgbClr val="000000"/>
      </a:dk1>
      <a:lt1>
        <a:srgbClr val="FFFFFF"/>
      </a:lt1>
      <a:dk2>
        <a:srgbClr val="BE0004"/>
      </a:dk2>
      <a:lt2>
        <a:srgbClr val="EFEFEF"/>
      </a:lt2>
      <a:accent1>
        <a:srgbClr val="346B81"/>
      </a:accent1>
      <a:accent2>
        <a:srgbClr val="850002"/>
      </a:accent2>
      <a:accent3>
        <a:srgbClr val="8AB047"/>
      </a:accent3>
      <a:accent4>
        <a:srgbClr val="324190"/>
      </a:accent4>
      <a:accent5>
        <a:srgbClr val="535353"/>
      </a:accent5>
      <a:accent6>
        <a:srgbClr val="C43409"/>
      </a:accent6>
      <a:hlink>
        <a:srgbClr val="BE0004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sz="2700" b="1" i="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billboard-image-bkgd-white</Template>
  <TotalTime>44</TotalTime>
  <Words>92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billboard-image-bkgd-white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Dunn</dc:creator>
  <cp:lastModifiedBy>Nash Dunn</cp:lastModifiedBy>
  <cp:revision>13</cp:revision>
  <dcterms:created xsi:type="dcterms:W3CDTF">2016-07-19T20:02:36Z</dcterms:created>
  <dcterms:modified xsi:type="dcterms:W3CDTF">2019-11-18T03:14:03Z</dcterms:modified>
</cp:coreProperties>
</file>