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14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4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1200"/>
            <a:ext cx="2057400" cy="5434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1200"/>
            <a:ext cx="6019800" cy="54349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499"/>
            <a:ext cx="4040188" cy="10626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31199"/>
            <a:ext cx="4040188" cy="309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68500"/>
            <a:ext cx="4041775" cy="10626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31199"/>
            <a:ext cx="4041775" cy="30949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2400"/>
            <a:ext cx="3008313" cy="772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62400"/>
            <a:ext cx="5111750" cy="5463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20001"/>
            <a:ext cx="5486400" cy="400757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" y="127419"/>
            <a:ext cx="6016254" cy="4327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E49D9C89-0B1B-4350-8424-02A5A313315B}" vid="{455E25D0-FA63-4723-A6EA-3C0E600173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chass-ppt-template-horizontal-left-logo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NCStateU-horizontal-left-logo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 Dunn</dc:creator>
  <cp:lastModifiedBy>Nash Dunn</cp:lastModifiedBy>
  <cp:revision>1</cp:revision>
  <dcterms:created xsi:type="dcterms:W3CDTF">2020-07-15T01:01:39Z</dcterms:created>
  <dcterms:modified xsi:type="dcterms:W3CDTF">2020-07-15T01:01:50Z</dcterms:modified>
</cp:coreProperties>
</file>