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8288000" cy="10287000"/>
  <p:notesSz cx="9144000" cy="6858000"/>
  <p:defaultTextStyle>
    <a:defPPr>
      <a:defRPr lang="en-US"/>
    </a:defPPr>
    <a:lvl1pPr marL="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3" autoAdjust="0"/>
  </p:normalViewPr>
  <p:slideViewPr>
    <p:cSldViewPr snapToGrid="0" snapToObjects="1">
      <p:cViewPr varScale="1">
        <p:scale>
          <a:sx n="71" d="100"/>
          <a:sy n="71" d="100"/>
        </p:scale>
        <p:origin x="108" y="66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340BD-C8A3-FF4D-A8C8-969652EFBF64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2E04D-0DC3-F946-B6BC-A3B3AB56B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87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09B02-EB18-094D-A12C-CF3E99792686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505DC-1452-C247-A3B9-804489387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81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9144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customize a template, choose a background color from NC State’s core color palette. The expanded palette colors are also available in swatches within the template, but do not use these against </a:t>
            </a:r>
            <a:r>
              <a:rPr lang="en-US" dirty="0" err="1" smtClean="0"/>
              <a:t>Wolfpack</a:t>
            </a:r>
            <a:r>
              <a:rPr lang="en-US" dirty="0" smtClean="0"/>
              <a:t> Red. </a:t>
            </a:r>
            <a:r>
              <a:rPr lang="en-US" smtClean="0"/>
              <a:t>Adjust the elements to best fit your content, write short copy that can be read quickly at a distance and then save the finished slide as a JPG or PNG of at least 1920x1080 pixels.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505DC-1452-C247-A3B9-804489387B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58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C State E-billboar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921435"/>
            <a:ext cx="16459200" cy="1400370"/>
          </a:xfrm>
          <a:prstGeom prst="rect">
            <a:avLst/>
          </a:prstGeom>
        </p:spPr>
        <p:txBody>
          <a:bodyPr vert="horz" lIns="182880" tIns="91440" rIns="182880" bIns="91440" anchor="t" anchorCtr="1"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Name of an event/program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345930"/>
            <a:ext cx="16459200" cy="762000"/>
          </a:xfrm>
          <a:prstGeom prst="rect">
            <a:avLst/>
          </a:prstGeom>
        </p:spPr>
        <p:txBody>
          <a:bodyPr vert="horz" lIns="182880" tIns="91440" rIns="182880" bIns="91440" anchor="ctr" anchorCtr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Subheading, if Applicable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4710414"/>
            <a:ext cx="16459200" cy="762000"/>
          </a:xfrm>
          <a:prstGeom prst="rect">
            <a:avLst/>
          </a:prstGeom>
        </p:spPr>
        <p:txBody>
          <a:bodyPr vert="horz" lIns="182880" tIns="91440" rIns="182880" bIns="91440" anchor="ctr" anchorCtr="0"/>
          <a:lstStyle>
            <a:lvl2pPr>
              <a:defRPr>
                <a:solidFill>
                  <a:srgbClr val="CC0000"/>
                </a:solidFill>
              </a:defRPr>
            </a:lvl2pPr>
          </a:lstStyle>
          <a:p>
            <a:pPr lvl="1"/>
            <a:r>
              <a:rPr lang="en-US" dirty="0" smtClean="0"/>
              <a:t>Month Day, Year | Time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5731928"/>
            <a:ext cx="16459200" cy="508000"/>
          </a:xfrm>
          <a:prstGeom prst="rect">
            <a:avLst/>
          </a:prstGeom>
        </p:spPr>
        <p:txBody>
          <a:bodyPr vert="horz" lIns="182880" tIns="91440" rIns="182880" bIns="91440" anchor="ctr" anchorCtr="0"/>
          <a:lstStyle/>
          <a:p>
            <a:pPr lvl="2"/>
            <a:r>
              <a:rPr lang="en-US" dirty="0" smtClean="0"/>
              <a:t>Location, description and/or details of an event/program.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6492222"/>
            <a:ext cx="16459200" cy="508000"/>
          </a:xfrm>
          <a:prstGeom prst="rect">
            <a:avLst/>
          </a:prstGeom>
        </p:spPr>
        <p:txBody>
          <a:bodyPr vert="horz" lIns="182880" tIns="91440" rIns="182880" bIns="91440" anchor="ctr" anchorCtr="0"/>
          <a:lstStyle/>
          <a:p>
            <a:pPr lvl="3"/>
            <a:r>
              <a:rPr lang="en-US" dirty="0" err="1" smtClean="0"/>
              <a:t>ncsu.edu</a:t>
            </a:r>
            <a:r>
              <a:rPr lang="en-US" dirty="0" smtClean="0"/>
              <a:t>/example-</a:t>
            </a:r>
            <a:r>
              <a:rPr lang="en-US" dirty="0" err="1" smtClean="0"/>
              <a:t>url</a:t>
            </a:r>
            <a:endParaRPr lang="en-US" dirty="0" smtClean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7838526"/>
            <a:ext cx="16459200" cy="508000"/>
          </a:xfrm>
          <a:prstGeom prst="rect">
            <a:avLst/>
          </a:prstGeom>
        </p:spPr>
        <p:txBody>
          <a:bodyPr vert="horz" lIns="182880" tIns="91440" rIns="182880" bIns="91440" anchor="ctr" anchorCtr="0"/>
          <a:lstStyle>
            <a:lvl5pPr>
              <a:defRPr baseline="0"/>
            </a:lvl5pPr>
          </a:lstStyle>
          <a:p>
            <a:pPr lvl="4"/>
            <a:r>
              <a:rPr lang="en-US" dirty="0" smtClean="0"/>
              <a:t>Name of department or unit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12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835" y="586534"/>
            <a:ext cx="3980330" cy="86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60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7000" b="1" i="0" kern="1200" cap="all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/>
        <a:buNone/>
        <a:defRPr sz="5400" kern="1200" baseline="0">
          <a:solidFill>
            <a:schemeClr val="accent3"/>
          </a:solidFill>
          <a:latin typeface="+mn-lt"/>
          <a:ea typeface="+mn-ea"/>
          <a:cs typeface="+mn-cs"/>
        </a:defRPr>
      </a:lvl1pPr>
      <a:lvl2pPr marL="0" indent="0" algn="ctr" defTabSz="914400" rtl="0" eaLnBrk="1" latinLnBrk="0" hangingPunct="1">
        <a:spcBef>
          <a:spcPct val="20000"/>
        </a:spcBef>
        <a:buFont typeface="Arial"/>
        <a:buNone/>
        <a:defRPr sz="5600" b="1" i="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ctr" defTabSz="914400" rtl="0" eaLnBrk="1" latinLnBrk="0" hangingPunct="1">
        <a:spcBef>
          <a:spcPct val="20000"/>
        </a:spcBef>
        <a:buFont typeface="Arial"/>
        <a:buNone/>
        <a:defRPr sz="4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ctr" defTabSz="914400" rtl="0" eaLnBrk="1" latinLnBrk="0" hangingPunct="1">
        <a:spcBef>
          <a:spcPct val="20000"/>
        </a:spcBef>
        <a:buFont typeface="Arial"/>
        <a:buNone/>
        <a:defRPr sz="4000" b="1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ctr" defTabSz="914400" rtl="0" eaLnBrk="1" latinLnBrk="0" hangingPunct="1">
        <a:spcBef>
          <a:spcPct val="20000"/>
        </a:spcBef>
        <a:buFont typeface="Arial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lboard-text-only-bkgd-red">
  <a:themeElements>
    <a:clrScheme name="ncstate color palette">
      <a:dk1>
        <a:srgbClr val="000000"/>
      </a:dk1>
      <a:lt1>
        <a:srgbClr val="FFFFFF"/>
      </a:lt1>
      <a:dk2>
        <a:srgbClr val="BE0004"/>
      </a:dk2>
      <a:lt2>
        <a:srgbClr val="EFEFEF"/>
      </a:lt2>
      <a:accent1>
        <a:srgbClr val="346B81"/>
      </a:accent1>
      <a:accent2>
        <a:srgbClr val="850002"/>
      </a:accent2>
      <a:accent3>
        <a:srgbClr val="8AB047"/>
      </a:accent3>
      <a:accent4>
        <a:srgbClr val="324190"/>
      </a:accent4>
      <a:accent5>
        <a:srgbClr val="535353"/>
      </a:accent5>
      <a:accent6>
        <a:srgbClr val="C43409"/>
      </a:accent6>
      <a:hlink>
        <a:srgbClr val="BE0004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2700" b="1" i="0" dirty="0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billboard-text-only-bkgd-red</Template>
  <TotalTime>2</TotalTime>
  <Words>76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billboard-text-only-bkgd-red</vt:lpstr>
      <vt:lpstr>PowerPoint Presentation</vt:lpstr>
    </vt:vector>
  </TitlesOfParts>
  <Company>North Carolina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Dunn</dc:creator>
  <cp:lastModifiedBy>William Dunn</cp:lastModifiedBy>
  <cp:revision>2</cp:revision>
  <dcterms:created xsi:type="dcterms:W3CDTF">2016-07-19T20:33:19Z</dcterms:created>
  <dcterms:modified xsi:type="dcterms:W3CDTF">2016-07-19T20:43:27Z</dcterms:modified>
</cp:coreProperties>
</file>