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000"/>
    <a:srgbClr val="FFFFFF"/>
    <a:srgbClr val="7D8C1F"/>
    <a:srgbClr val="427E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99" autoAdjust="0"/>
  </p:normalViewPr>
  <p:slideViewPr>
    <p:cSldViewPr snapToGrid="0" snapToObjects="1">
      <p:cViewPr varScale="1">
        <p:scale>
          <a:sx n="33" d="100"/>
          <a:sy n="33" d="100"/>
        </p:scale>
        <p:origin x="826" y="67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7" d="100"/>
          <a:sy n="117" d="100"/>
        </p:scale>
        <p:origin x="163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F4360-FD31-7240-B976-13BF721EBA71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AEF8B-C149-5547-A1F8-C72B45C72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5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 smtClean="0"/>
              <a:t>Wolfpack</a:t>
            </a:r>
            <a:r>
              <a:rPr lang="en-US" dirty="0" smtClean="0"/>
              <a:t> Red. </a:t>
            </a:r>
            <a:r>
              <a:rPr lang="en-US" smtClean="0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AEF8B-C149-5547-A1F8-C72B45C72A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5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Name of an event/program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 smtClean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 smtClean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>
            <a:lvl4pPr>
              <a:defRPr/>
            </a:lvl4pPr>
          </a:lstStyle>
          <a:p>
            <a:pPr lvl="3"/>
            <a:r>
              <a:rPr lang="en-US" dirty="0" smtClean="0"/>
              <a:t>Chass.ncsu.edu/example-</a:t>
            </a:r>
            <a:r>
              <a:rPr lang="en-US" dirty="0" err="1" smtClean="0"/>
              <a:t>url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>
            <a:lvl5pPr>
              <a:defRPr/>
            </a:lvl5pPr>
          </a:lstStyle>
          <a:p>
            <a:pPr lvl="4"/>
            <a:r>
              <a:rPr lang="en-US" dirty="0" smtClean="0"/>
              <a:t>Name of department or unit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208" y="636962"/>
            <a:ext cx="3515268" cy="76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893" y="1832992"/>
            <a:ext cx="11427882" cy="140037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b="1" dirty="0">
              <a:solidFill>
                <a:srgbClr val="BE0004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4000" b="1" dirty="0">
              <a:solidFill>
                <a:srgbClr val="000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llboard-image-bkgd-white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billboard-image-bkgd-white</Template>
  <TotalTime>11</TotalTime>
  <Words>76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billboard-image-bkgd-white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Dunn</dc:creator>
  <cp:lastModifiedBy>Nash Dunn</cp:lastModifiedBy>
  <cp:revision>7</cp:revision>
  <dcterms:created xsi:type="dcterms:W3CDTF">2016-07-19T20:02:36Z</dcterms:created>
  <dcterms:modified xsi:type="dcterms:W3CDTF">2020-07-15T00:51:45Z</dcterms:modified>
</cp:coreProperties>
</file>