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7" d="100"/>
          <a:sy n="107" d="100"/>
        </p:scale>
        <p:origin x="414" y="1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d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CSU brick-CLR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13"/>
              <a:stretch>
                <a:fillRect/>
              </a:stretch>
            </p:blipFill>
          </mc:Choice>
          <mc:Fallback>
            <p:blipFill>
              <a:blip r:embed="rId14"/>
              <a:stretch>
                <a:fillRect/>
              </a:stretch>
            </p:blipFill>
          </mc:Fallback>
        </mc:AlternateContent>
        <p:spPr>
          <a:xfrm>
            <a:off x="152400" y="152400"/>
            <a:ext cx="1447800" cy="242207"/>
          </a:xfrm>
          <a:prstGeom prst="rect">
            <a:avLst/>
          </a:prstGeom>
        </p:spPr>
      </p:pic>
      <p:pic>
        <p:nvPicPr>
          <p:cNvPr id="3" name="Picture 2" descr="CHASScolor.pdf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15"/>
              <a:stretch>
                <a:fillRect/>
              </a:stretch>
            </p:blipFill>
          </mc:Choice>
          <mc:Fallback>
            <p:blipFill>
              <a:blip r:embed="rId16"/>
              <a:stretch>
                <a:fillRect/>
              </a:stretch>
            </p:blipFill>
          </mc:Fallback>
        </mc:AlternateContent>
        <p:spPr>
          <a:xfrm>
            <a:off x="5410200" y="-2133600"/>
            <a:ext cx="5867400" cy="52154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782762"/>
          </a:xfrm>
        </p:spPr>
        <p:txBody>
          <a:bodyPr/>
          <a:lstStyle/>
          <a:p>
            <a:r>
              <a:rPr lang="en-US" dirty="0" smtClean="0"/>
              <a:t>Overview</a:t>
            </a:r>
            <a:br>
              <a:rPr lang="en-US" dirty="0" smtClean="0"/>
            </a:br>
            <a:r>
              <a:rPr lang="en-US" sz="4000" dirty="0" smtClean="0"/>
              <a:t>CHASS Strategic Planning Committee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2590800"/>
            <a:ext cx="8220722" cy="35353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Committee</a:t>
            </a:r>
          </a:p>
          <a:p>
            <a:r>
              <a:rPr lang="en-US" dirty="0" smtClean="0"/>
              <a:t>A Brief Introduction</a:t>
            </a:r>
          </a:p>
          <a:p>
            <a:r>
              <a:rPr lang="en-US" dirty="0" smtClean="0"/>
              <a:t>A Little About Strategy</a:t>
            </a:r>
          </a:p>
          <a:p>
            <a:r>
              <a:rPr lang="en-US" dirty="0" smtClean="0"/>
              <a:t>Process of the Committee</a:t>
            </a:r>
          </a:p>
          <a:p>
            <a:r>
              <a:rPr lang="en-US" dirty="0" smtClean="0"/>
              <a:t>Main Points of Plan</a:t>
            </a:r>
          </a:p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46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23642" y="1828800"/>
            <a:ext cx="3657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 smtClean="0">
                <a:cs typeface="Franklin Gothic Medium"/>
              </a:rPr>
              <a:t>David </a:t>
            </a:r>
            <a:r>
              <a:rPr lang="en-US" sz="2400" dirty="0" err="1" smtClean="0">
                <a:cs typeface="Franklin Gothic Medium"/>
              </a:rPr>
              <a:t>Ambaras</a:t>
            </a:r>
            <a:endParaRPr lang="en-US" sz="2400" dirty="0">
              <a:cs typeface="Franklin Gothic Medium"/>
            </a:endParaRP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 smtClean="0">
                <a:cs typeface="Franklin Gothic Medium"/>
              </a:rPr>
              <a:t>Helga Braunbeck</a:t>
            </a: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 smtClean="0">
                <a:cs typeface="Franklin Gothic Medium"/>
              </a:rPr>
              <a:t>Jason </a:t>
            </a:r>
            <a:r>
              <a:rPr lang="en-US" sz="2400" dirty="0" err="1" smtClean="0">
                <a:cs typeface="Franklin Gothic Medium"/>
              </a:rPr>
              <a:t>Bivins</a:t>
            </a:r>
            <a:endParaRPr lang="en-US" sz="2400" dirty="0" smtClean="0">
              <a:cs typeface="Franklin Gothic Medium"/>
            </a:endParaRP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Mark </a:t>
            </a:r>
            <a:r>
              <a:rPr lang="en-US" sz="2400" dirty="0" err="1" smtClean="0">
                <a:cs typeface="Franklin Gothic Medium"/>
              </a:rPr>
              <a:t>Darhower</a:t>
            </a:r>
            <a:endParaRPr lang="en-US" sz="2400" dirty="0" smtClean="0">
              <a:cs typeface="Franklin Gothic Medium"/>
            </a:endParaRP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Victoria Gallagher  </a:t>
            </a:r>
            <a:endParaRPr lang="en-US" sz="2400" dirty="0" smtClean="0">
              <a:cs typeface="Franklin Gothic Medium"/>
            </a:endParaRP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Heidi Hobbs </a:t>
            </a: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Jodi Hall </a:t>
            </a: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John </a:t>
            </a:r>
            <a:r>
              <a:rPr lang="en-US" sz="2400" dirty="0" err="1">
                <a:cs typeface="Franklin Gothic Medium"/>
              </a:rPr>
              <a:t>Morillo</a:t>
            </a:r>
            <a:endParaRPr lang="en-US" sz="2400" dirty="0">
              <a:cs typeface="Franklin Gothic Medium"/>
            </a:endParaRP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>
                <a:cs typeface="Franklin Gothic Medium"/>
              </a:rPr>
              <a:t>Toby Parcel  </a:t>
            </a: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 smtClean="0">
                <a:cs typeface="Franklin Gothic Medium"/>
              </a:rPr>
              <a:t>Jeremy Packer</a:t>
            </a:r>
          </a:p>
          <a:p>
            <a:pPr marL="342900" indent="-342900">
              <a:buSzPct val="80000"/>
              <a:buFont typeface="Arial" pitchFamily="34" charset="0"/>
              <a:buChar char="•"/>
            </a:pPr>
            <a:r>
              <a:rPr lang="en-US" sz="2400" dirty="0" smtClean="0">
                <a:cs typeface="Franklin Gothic Medium"/>
              </a:rPr>
              <a:t>Mark Wilson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0792" y="762000"/>
            <a:ext cx="8623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CHASS Strategic Planning Committee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Wilson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1524000"/>
            <a:ext cx="8220722" cy="46021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Finishing 21</a:t>
            </a:r>
            <a:r>
              <a:rPr lang="en-US" baseline="30000" dirty="0" smtClean="0"/>
              <a:t>st</a:t>
            </a:r>
            <a:r>
              <a:rPr lang="en-US" dirty="0" smtClean="0"/>
              <a:t> year at NC State</a:t>
            </a:r>
          </a:p>
          <a:p>
            <a:r>
              <a:rPr lang="en-US" dirty="0" smtClean="0"/>
              <a:t>Psychology Department</a:t>
            </a:r>
          </a:p>
          <a:p>
            <a:r>
              <a:rPr lang="en-US" dirty="0" smtClean="0"/>
              <a:t>Industrial and Organizational Psychologist</a:t>
            </a:r>
          </a:p>
          <a:p>
            <a:r>
              <a:rPr lang="en-US" dirty="0" smtClean="0"/>
              <a:t>Taught MBAs in Business Schools for more than a decade</a:t>
            </a:r>
          </a:p>
          <a:p>
            <a:r>
              <a:rPr lang="en-US" dirty="0" smtClean="0"/>
              <a:t>Proud owner to two short straws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1143000"/>
            <a:ext cx="8220722" cy="4983163"/>
          </a:xfrm>
        </p:spPr>
        <p:txBody>
          <a:bodyPr/>
          <a:lstStyle/>
          <a:p>
            <a:r>
              <a:rPr lang="en-US" dirty="0" smtClean="0"/>
              <a:t>Only a Couple Strategies</a:t>
            </a:r>
          </a:p>
          <a:p>
            <a:pPr lvl="1"/>
            <a:r>
              <a:rPr lang="en-US" dirty="0" smtClean="0"/>
              <a:t>Growth</a:t>
            </a:r>
          </a:p>
          <a:p>
            <a:pPr lvl="1"/>
            <a:r>
              <a:rPr lang="en-US" dirty="0" smtClean="0"/>
              <a:t>Expansion</a:t>
            </a:r>
          </a:p>
          <a:p>
            <a:pPr lvl="1"/>
            <a:r>
              <a:rPr lang="en-US" dirty="0" smtClean="0"/>
              <a:t>Stasis</a:t>
            </a:r>
          </a:p>
          <a:p>
            <a:r>
              <a:rPr lang="en-US" dirty="0" smtClean="0"/>
              <a:t>Not that many Tactics</a:t>
            </a:r>
          </a:p>
          <a:p>
            <a:pPr lvl="1"/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Acquisition</a:t>
            </a:r>
          </a:p>
          <a:p>
            <a:pPr lvl="1"/>
            <a:r>
              <a:rPr lang="en-US" dirty="0" smtClean="0"/>
              <a:t>Branding/Rebranding</a:t>
            </a:r>
          </a:p>
          <a:p>
            <a:r>
              <a:rPr lang="en-US" dirty="0" smtClean="0"/>
              <a:t>Need a clear eyed understanding of Strengths, Weaknesses, Opportunities, &amp; Threats (both internal and environmental)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9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of the Committee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1524000"/>
            <a:ext cx="8220722" cy="46021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Committee Appointed by Dean</a:t>
            </a:r>
          </a:p>
          <a:p>
            <a:r>
              <a:rPr lang="en-US" dirty="0" smtClean="0"/>
              <a:t>Committee Chaired by Victoria Gallagher</a:t>
            </a:r>
          </a:p>
          <a:p>
            <a:r>
              <a:rPr lang="en-US" dirty="0" smtClean="0"/>
              <a:t>Had 4 Meetings and lots of email</a:t>
            </a:r>
          </a:p>
          <a:p>
            <a:r>
              <a:rPr lang="en-US" dirty="0" smtClean="0"/>
              <a:t>Dean Charged Committee at initial meeting</a:t>
            </a:r>
          </a:p>
          <a:p>
            <a:r>
              <a:rPr lang="en-US" dirty="0" smtClean="0"/>
              <a:t>College view rather than departmental view</a:t>
            </a:r>
          </a:p>
          <a:p>
            <a:r>
              <a:rPr lang="en-US" dirty="0" smtClean="0"/>
              <a:t>Reviewed departmental plans if they had one</a:t>
            </a:r>
          </a:p>
          <a:p>
            <a:r>
              <a:rPr lang="en-US" dirty="0" smtClean="0"/>
              <a:t>Discussed and refined big ideas</a:t>
            </a:r>
          </a:p>
          <a:p>
            <a:r>
              <a:rPr lang="en-US" dirty="0" smtClean="0"/>
              <a:t>Reviewed drafts of Strategic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77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1524000"/>
            <a:ext cx="8220722" cy="4602163"/>
          </a:xfrm>
        </p:spPr>
        <p:txBody>
          <a:bodyPr/>
          <a:lstStyle/>
          <a:p>
            <a:r>
              <a:rPr lang="en-US" dirty="0"/>
              <a:t>This is just a beginning – Departments will fill in </a:t>
            </a:r>
            <a:r>
              <a:rPr lang="en-US" dirty="0" smtClean="0"/>
              <a:t>details</a:t>
            </a:r>
          </a:p>
          <a:p>
            <a:r>
              <a:rPr lang="en-US" dirty="0" smtClean="0"/>
              <a:t>Three Big Ideas</a:t>
            </a:r>
          </a:p>
          <a:p>
            <a:pPr lvl="1"/>
            <a:r>
              <a:rPr lang="en-US" dirty="0"/>
              <a:t>Digitization in the Humanities and Social </a:t>
            </a:r>
            <a:r>
              <a:rPr lang="en-US" dirty="0" smtClean="0"/>
              <a:t>Science</a:t>
            </a:r>
          </a:p>
          <a:p>
            <a:pPr lvl="1"/>
            <a:r>
              <a:rPr lang="en-US" dirty="0"/>
              <a:t>Globalizations: Populations, Cultures and </a:t>
            </a:r>
            <a:r>
              <a:rPr lang="en-US" dirty="0" err="1" smtClean="0"/>
              <a:t>Mobilities</a:t>
            </a:r>
            <a:endParaRPr lang="en-US" dirty="0" smtClean="0"/>
          </a:p>
          <a:p>
            <a:pPr lvl="1"/>
            <a:r>
              <a:rPr lang="en-US" dirty="0"/>
              <a:t>Science, Technology, and </a:t>
            </a:r>
            <a:r>
              <a:rPr lang="en-US" dirty="0" smtClean="0"/>
              <a:t>Society</a:t>
            </a:r>
          </a:p>
          <a:p>
            <a:r>
              <a:rPr lang="en-US" dirty="0" smtClean="0"/>
              <a:t>Guiding Principles</a:t>
            </a:r>
          </a:p>
          <a:p>
            <a:pPr lvl="1"/>
            <a:r>
              <a:rPr lang="en-US" dirty="0" smtClean="0"/>
              <a:t>Invest in Existing Doctoral Programs</a:t>
            </a:r>
          </a:p>
          <a:p>
            <a:pPr lvl="1"/>
            <a:r>
              <a:rPr lang="en-US" dirty="0" smtClean="0"/>
              <a:t>Invest in Institute to Promote Collaboration</a:t>
            </a:r>
          </a:p>
          <a:p>
            <a:pPr lvl="1"/>
            <a:r>
              <a:rPr lang="en-US" dirty="0" smtClean="0"/>
              <a:t>Coordinate College and Departmental Events for More Impact</a:t>
            </a:r>
          </a:p>
          <a:p>
            <a:pPr lvl="1"/>
            <a:r>
              <a:rPr lang="en-US" dirty="0" smtClean="0"/>
              <a:t>Part of Funding is Leveraging Existing Resources</a:t>
            </a:r>
          </a:p>
          <a:p>
            <a:pPr lvl="1"/>
            <a:r>
              <a:rPr lang="en-US" dirty="0" smtClean="0"/>
              <a:t>Pursue more Space and Better Use Existing Space</a:t>
            </a:r>
          </a:p>
        </p:txBody>
      </p:sp>
    </p:spTree>
    <p:extLst>
      <p:ext uri="{BB962C8B-B14F-4D97-AF65-F5344CB8AC3E}">
        <p14:creationId xmlns:p14="http://schemas.microsoft.com/office/powerpoint/2010/main" val="1452693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78" y="1524000"/>
            <a:ext cx="8220722" cy="46021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Report Should Be Out Soon</a:t>
            </a:r>
          </a:p>
          <a:p>
            <a:r>
              <a:rPr lang="en-US" dirty="0" smtClean="0"/>
              <a:t>Comments</a:t>
            </a:r>
          </a:p>
          <a:p>
            <a:r>
              <a:rPr lang="en-US" dirty="0" smtClean="0"/>
              <a:t>Questions</a:t>
            </a:r>
          </a:p>
          <a:p>
            <a:r>
              <a:rPr lang="en-US" dirty="0" smtClean="0"/>
              <a:t>Your View of </a:t>
            </a:r>
            <a:r>
              <a:rPr lang="en-US" smtClean="0"/>
              <a:t>Big Ideas</a:t>
            </a:r>
            <a:endParaRPr lang="en-US" dirty="0" smtClean="0"/>
          </a:p>
          <a:p>
            <a:r>
              <a:rPr lang="en-US" dirty="0" smtClean="0"/>
              <a:t>Your View of College SWOT</a:t>
            </a:r>
          </a:p>
        </p:txBody>
      </p:sp>
    </p:spTree>
    <p:extLst>
      <p:ext uri="{BB962C8B-B14F-4D97-AF65-F5344CB8AC3E}">
        <p14:creationId xmlns:p14="http://schemas.microsoft.com/office/powerpoint/2010/main" val="2427576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251</Words>
  <Application>Microsoft Office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Overview CHASS Strategic Planning Committee</vt:lpstr>
      <vt:lpstr>PowerPoint Presentation</vt:lpstr>
      <vt:lpstr>Mark Wilson</vt:lpstr>
      <vt:lpstr>Strategy</vt:lpstr>
      <vt:lpstr>Process of the Committee</vt:lpstr>
      <vt:lpstr>Main Points</vt:lpstr>
      <vt:lpstr>Discussion</vt:lpstr>
    </vt:vector>
  </TitlesOfParts>
  <Company>NC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Vicky</dc:creator>
  <cp:lastModifiedBy>Carrie Bekerman</cp:lastModifiedBy>
  <cp:revision>32</cp:revision>
  <dcterms:created xsi:type="dcterms:W3CDTF">2008-05-29T14:33:21Z</dcterms:created>
  <dcterms:modified xsi:type="dcterms:W3CDTF">2013-08-28T11:14:55Z</dcterms:modified>
</cp:coreProperties>
</file>