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014" autoAdjust="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14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A359-2FB3-4847-9D97-3491754AA7F9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5DAC-1A13-D34F-9418-D6257772B49C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91200"/>
            <a:ext cx="2057400" cy="5434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91200"/>
            <a:ext cx="6019800" cy="54349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0D93-568E-6D41-8E6D-0963A71A503C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603A-2399-D64A-8203-C8F297F981E8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1F39-3D09-F149-B1A1-DC2A7DB4A435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68500"/>
            <a:ext cx="4038600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68500"/>
            <a:ext cx="4038600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7E973-E761-9943-801C-DE1E51E28431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8499"/>
            <a:ext cx="4040188" cy="10626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31199"/>
            <a:ext cx="4040188" cy="3094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68500"/>
            <a:ext cx="4041775" cy="10626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31199"/>
            <a:ext cx="4041775" cy="30949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E534-2B3A-FA4B-B87A-8AC244117610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FFB5-C0BC-DE4D-9A38-E0EE75FC9E15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2570F-F7E3-1F40-B6F3-59FE945D5A70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2400"/>
            <a:ext cx="3008313" cy="772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62400"/>
            <a:ext cx="5111750" cy="5463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E9B0-C3DF-544F-BB14-A487ECCC7F43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20001"/>
            <a:ext cx="5486400" cy="400757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B1CF-5E0C-5D41-A3E2-D78942339385}" type="datetimeFigureOut">
              <a:rPr lang="en-US"/>
              <a:pPr>
                <a:defRPr/>
              </a:pPr>
              <a:t>7/14/2020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00113"/>
            <a:ext cx="8229600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3022600"/>
            <a:ext cx="822960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44504B-B211-B34D-97AF-78446C71FCDD}" type="datetimeFigureOut">
              <a:rPr lang="en-US" smtClean="0"/>
              <a:pPr>
                <a:defRPr/>
              </a:pPr>
              <a:t>7/14/2020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46" y="127419"/>
            <a:ext cx="6016254" cy="4327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E49D9C89-0B1B-4350-8424-02A5A313315B}" vid="{455E25D0-FA63-4723-A6EA-3C0E600173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chass-ppt-template-horizontal-left-logo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NCStateU-horizontal-left-logo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Nash Dunn</dc:creator>
  <cp:lastModifiedBy>Nash Dunn</cp:lastModifiedBy>
  <cp:revision>1</cp:revision>
  <dcterms:created xsi:type="dcterms:W3CDTF">2020-07-15T01:01:39Z</dcterms:created>
  <dcterms:modified xsi:type="dcterms:W3CDTF">2020-07-15T01:01:50Z</dcterms:modified>
</cp:coreProperties>
</file>